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57" r:id="rId4"/>
    <p:sldId id="267" r:id="rId5"/>
    <p:sldId id="260" r:id="rId6"/>
    <p:sldId id="258" r:id="rId7"/>
    <p:sldId id="266" r:id="rId8"/>
    <p:sldId id="261" r:id="rId9"/>
    <p:sldId id="269" r:id="rId10"/>
    <p:sldId id="270" r:id="rId11"/>
    <p:sldId id="264" r:id="rId12"/>
    <p:sldId id="272" r:id="rId13"/>
    <p:sldId id="262" r:id="rId14"/>
    <p:sldId id="263" r:id="rId15"/>
    <p:sldId id="273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28"/>
    </p:cViewPr>
  </p:sorterViewPr>
  <p:notesViewPr>
    <p:cSldViewPr snapToGrid="0">
      <p:cViewPr varScale="1">
        <p:scale>
          <a:sx n="64" d="100"/>
          <a:sy n="64" d="100"/>
        </p:scale>
        <p:origin x="267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5397F9-D936-49E5-99BA-25AF867391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DEFB-8319-4597-B94F-A1499765EC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5DCA4-984F-4996-8ACA-75F53655230D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3CA00-8AB9-4C8C-89EB-E7B645CFCE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8AD34-D2B3-431E-9BA5-84A34BFF2B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90E3E-D4EC-46B8-8568-438B458FF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3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56A67-651F-47EE-ABA8-3D4E2702D0A9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1D482-193F-471C-9B91-29872EFBA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8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66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47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25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8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14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73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5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21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2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49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5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05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81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D482-193F-471C-9B91-29872EFBA2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4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EF2E0C-66B7-442F-97F6-B742C91A67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FD5EC0-4B9A-46AF-BF50-C2D48D73EA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1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2E0C-66B7-442F-97F6-B742C91A67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5EC0-4B9A-46AF-BF50-C2D48D73E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8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2E0C-66B7-442F-97F6-B742C91A67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5EC0-4B9A-46AF-BF50-C2D48D73E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6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2E0C-66B7-442F-97F6-B742C91A67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5EC0-4B9A-46AF-BF50-C2D48D73E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2E0C-66B7-442F-97F6-B742C91A67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5EC0-4B9A-46AF-BF50-C2D48D73EA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8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2E0C-66B7-442F-97F6-B742C91A67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5EC0-4B9A-46AF-BF50-C2D48D73E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0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2E0C-66B7-442F-97F6-B742C91A67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5EC0-4B9A-46AF-BF50-C2D48D73E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2E0C-66B7-442F-97F6-B742C91A67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5EC0-4B9A-46AF-BF50-C2D48D73E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1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2E0C-66B7-442F-97F6-B742C91A67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5EC0-4B9A-46AF-BF50-C2D48D73E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3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2E0C-66B7-442F-97F6-B742C91A67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5EC0-4B9A-46AF-BF50-C2D48D73E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2E0C-66B7-442F-97F6-B742C91A67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5EC0-4B9A-46AF-BF50-C2D48D73E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5EF2E0C-66B7-442F-97F6-B742C91A67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2FD5EC0-4B9A-46AF-BF50-C2D48D73E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1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4ADA-AEFE-4343-9FB7-B43585980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7870" y="882376"/>
            <a:ext cx="5259070" cy="3872504"/>
          </a:xfrm>
        </p:spPr>
        <p:txBody>
          <a:bodyPr/>
          <a:lstStyle/>
          <a:p>
            <a:r>
              <a:rPr lang="en-US" dirty="0" err="1"/>
              <a:t>LeVeque</a:t>
            </a:r>
            <a:r>
              <a:rPr lang="en-US" dirty="0"/>
              <a:t> Tower History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BA129-9C9C-4B04-845F-1EC4677B4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19" y="515323"/>
            <a:ext cx="4989672" cy="582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3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5.jpg">
            <a:extLst>
              <a:ext uri="{FF2B5EF4-FFF2-40B4-BE49-F238E27FC236}">
                <a16:creationId xmlns:a16="http://schemas.microsoft.com/office/drawing/2014/main" id="{C6224D7B-394D-49D0-BB04-E858D000D5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91" y="780202"/>
            <a:ext cx="7642860" cy="5094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981005-2BF0-40EE-A633-79D3F5A1C1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929" y="885915"/>
            <a:ext cx="3652942" cy="48976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019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690458-5F2E-4903-B772-78D2D4786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32" y="454164"/>
            <a:ext cx="3814674" cy="5960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ED3FD-2465-4E88-A860-93EB45EC0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64" y="448786"/>
            <a:ext cx="3814674" cy="59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3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0595A-E80E-46C7-8DEB-E5655869B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27076" y="1066329"/>
            <a:ext cx="11337848" cy="47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7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C4389-1A56-4360-80D2-43084A2F2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491490"/>
            <a:ext cx="2173682" cy="3398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DF79CB-9004-497E-8DAB-622C8DB7993C}"/>
              </a:ext>
            </a:extLst>
          </p:cNvPr>
          <p:cNvSpPr txBox="1"/>
          <p:nvPr/>
        </p:nvSpPr>
        <p:spPr>
          <a:xfrm>
            <a:off x="4834890" y="1200150"/>
            <a:ext cx="64427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“The Citadel is America’s first aerial lighthouse and beacons serve a two-fold purpose. With a visibility of 80 or 90 miles from the sky, they are a guide for night-flying aviators, who may shape their courses accordingly. Also, they hold forth a warning to airmen passing over the city that a mighty tower of unusual height governs the skyline.”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AIU Citadel Dedication Booklet, September 21, 1927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C95DE-1854-4364-B2AA-6AAAA9F3B2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8888" r="7908" b="31112"/>
          <a:stretch/>
        </p:blipFill>
        <p:spPr>
          <a:xfrm>
            <a:off x="2296420" y="2847016"/>
            <a:ext cx="2358042" cy="351949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79883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6126E7-E51C-4EF4-9B99-9ADCC8BC3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3" y="395471"/>
            <a:ext cx="5067300" cy="31839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D4D9A-F2C6-48B2-BEB4-FB7AB7F35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59" y="3628772"/>
            <a:ext cx="3166033" cy="3034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27D399-BA64-4980-BC01-631D5AEE8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62" y="880110"/>
            <a:ext cx="5575862" cy="4521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E2C0E8-C1D9-4909-BEFD-9D89F07FB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727466"/>
            <a:ext cx="2612708" cy="28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7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D0C8-5E69-4FA9-8F51-460D248C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AIU Citadel to Lincoln-</a:t>
            </a:r>
            <a:r>
              <a:rPr lang="en-US" dirty="0" err="1"/>
              <a:t>LeVeque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6AC6A-2439-4A5E-B98F-8C825496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05940"/>
            <a:ext cx="9872871" cy="4290060"/>
          </a:xfrm>
        </p:spPr>
        <p:txBody>
          <a:bodyPr>
            <a:noAutofit/>
          </a:bodyPr>
          <a:lstStyle/>
          <a:p>
            <a:r>
              <a:rPr lang="en-US" sz="2400" dirty="0"/>
              <a:t>AIU went bankrupt </a:t>
            </a:r>
          </a:p>
          <a:p>
            <a:r>
              <a:rPr lang="en-US" sz="2400" dirty="0"/>
              <a:t>John Lincoln and Leslie LeVeque purchase the building in 1945</a:t>
            </a:r>
          </a:p>
          <a:p>
            <a:r>
              <a:rPr lang="en-US" sz="2400" dirty="0"/>
              <a:t>Deshler Hotel Annex (in LeVeque) closed in 1964; hotel demolished in 1967</a:t>
            </a:r>
          </a:p>
          <a:p>
            <a:r>
              <a:rPr lang="en-US" sz="2400" dirty="0"/>
              <a:t>Observation deck at the top of the building through the 1960s</a:t>
            </a:r>
          </a:p>
          <a:p>
            <a:r>
              <a:rPr lang="en-US" sz="2400" dirty="0"/>
              <a:t>Katherine LeVeque bought out the Lincoln family interests; renamed the building the LeVeque; renovated the Palace Theater and donated it to CAPA</a:t>
            </a:r>
          </a:p>
          <a:p>
            <a:r>
              <a:rPr lang="en-US" sz="2400" dirty="0"/>
              <a:t>Several changes of ownership in the early 2000, until new ownership in 2011</a:t>
            </a:r>
          </a:p>
        </p:txBody>
      </p:sp>
    </p:spTree>
    <p:extLst>
      <p:ext uri="{BB962C8B-B14F-4D97-AF65-F5344CB8AC3E}">
        <p14:creationId xmlns:p14="http://schemas.microsoft.com/office/powerpoint/2010/main" val="395233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6FA213-46F8-4BB5-819B-D2F03FC12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5" y="754380"/>
            <a:ext cx="3638649" cy="5120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7AAFCE-0C36-4181-BEF4-0060A0258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58" y="731520"/>
            <a:ext cx="2994660" cy="3008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EB2A5B-12AC-43E4-B046-58EEDD46E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53" y="731520"/>
            <a:ext cx="4003678" cy="2667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C537F5-B3EA-4B6F-A5D6-135B952DE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67" y="3593088"/>
            <a:ext cx="3638649" cy="2425766"/>
          </a:xfrm>
          <a:prstGeom prst="rect">
            <a:avLst/>
          </a:prstGeom>
        </p:spPr>
      </p:pic>
      <p:pic>
        <p:nvPicPr>
          <p:cNvPr id="13" name="Picture 4" descr="Image result for the keep leveque tower">
            <a:extLst>
              <a:ext uri="{FF2B5EF4-FFF2-40B4-BE49-F238E27FC236}">
                <a16:creationId xmlns:a16="http://schemas.microsoft.com/office/drawing/2014/main" id="{515C9DDB-9A8D-4C22-A06C-9BFC2BD2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689" y="4022409"/>
            <a:ext cx="3233998" cy="17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19416-DEEE-4455-9136-54C8F3AC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D0827-AA4F-4A64-94BB-73C1040CC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Columbus Metropolitan Library Collection</a:t>
            </a:r>
          </a:p>
          <a:p>
            <a:r>
              <a:rPr lang="en-US" sz="2800" dirty="0"/>
              <a:t>Schooley Caldwell Architects</a:t>
            </a:r>
          </a:p>
          <a:p>
            <a:r>
              <a:rPr lang="en-US" sz="2800" dirty="0"/>
              <a:t>AIU Citadel Dedication Booklet</a:t>
            </a:r>
          </a:p>
          <a:p>
            <a:r>
              <a:rPr lang="en-US" sz="2800" dirty="0"/>
              <a:t>Wikipedia</a:t>
            </a:r>
          </a:p>
          <a:p>
            <a:r>
              <a:rPr lang="en-US" sz="2800" dirty="0"/>
              <a:t>Ohio History Center</a:t>
            </a:r>
          </a:p>
          <a:p>
            <a:r>
              <a:rPr lang="en-US" sz="2800" dirty="0"/>
              <a:t>Drawing by Jim Siemer</a:t>
            </a:r>
          </a:p>
          <a:p>
            <a:r>
              <a:rPr lang="en-US" sz="2800" dirty="0"/>
              <a:t>Editorial Cartoon from the Billy Ireland Cartoon Library, OSU</a:t>
            </a:r>
          </a:p>
        </p:txBody>
      </p:sp>
    </p:spTree>
    <p:extLst>
      <p:ext uri="{BB962C8B-B14F-4D97-AF65-F5344CB8AC3E}">
        <p14:creationId xmlns:p14="http://schemas.microsoft.com/office/powerpoint/2010/main" val="59922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977D-1A36-4929-8842-CDF730FF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Columbus in the 1920s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CFEFB-6F1D-4EA1-A126-7F5C5A59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092189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Population grew from 125,000 in 1900 to over 237,000 in 1920 </a:t>
            </a:r>
          </a:p>
          <a:p>
            <a:r>
              <a:rPr lang="en-US" sz="3200" dirty="0"/>
              <a:t>Fire at City Hall (where the Ohio Theatre stands) shifted focus to Riverfront</a:t>
            </a:r>
          </a:p>
          <a:p>
            <a:r>
              <a:rPr lang="en-US" sz="3200" dirty="0"/>
              <a:t>Columbus Civic Center taking shape along the Riverfront</a:t>
            </a:r>
          </a:p>
          <a:p>
            <a:r>
              <a:rPr lang="en-US" sz="3200" dirty="0"/>
              <a:t>By mid-1920s Central High School was built in Franklinton and City Hall was under construction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94630-C237-4637-906C-E25022AF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59" y="565398"/>
            <a:ext cx="2579815" cy="2186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AD214E-0248-434D-A4E7-5EEFAEB04504}"/>
              </a:ext>
            </a:extLst>
          </p:cNvPr>
          <p:cNvSpPr txBox="1"/>
          <p:nvPr/>
        </p:nvSpPr>
        <p:spPr>
          <a:xfrm>
            <a:off x="7520940" y="2796544"/>
            <a:ext cx="4090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Historic view of the Scioto Riverfront in downtown Columbus in the early 1900s.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4F63A-BBE6-47FB-ADDE-99E5CCF77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77" y="3582926"/>
            <a:ext cx="4253381" cy="251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9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1CCA-C695-4858-B331-9FD8D1E2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Downtown Columbus views before LeVeque (AIU Citadel) Construction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4D36F-9C22-4AA1-9203-DE3CCF9C1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21" y="2283068"/>
            <a:ext cx="5137677" cy="3429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3A60E-29DF-469B-A214-948C7C1D8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2283068"/>
            <a:ext cx="4400550" cy="3429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5C8CEA-8AC5-48FD-A8CF-295079C47F76}"/>
              </a:ext>
            </a:extLst>
          </p:cNvPr>
          <p:cNvSpPr txBox="1"/>
          <p:nvPr/>
        </p:nvSpPr>
        <p:spPr>
          <a:xfrm>
            <a:off x="1314450" y="5905500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of the LeVeque Tower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5A196-52F9-416C-A96A-CB34C2F9E83A}"/>
              </a:ext>
            </a:extLst>
          </p:cNvPr>
          <p:cNvSpPr txBox="1"/>
          <p:nvPr/>
        </p:nvSpPr>
        <p:spPr>
          <a:xfrm>
            <a:off x="6355080" y="5955030"/>
            <a:ext cx="505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of Deshler-</a:t>
            </a:r>
            <a:r>
              <a:rPr lang="en-US" dirty="0" err="1"/>
              <a:t>Wallick</a:t>
            </a:r>
            <a:r>
              <a:rPr lang="en-US" dirty="0"/>
              <a:t> Hotel at Broad and High</a:t>
            </a:r>
          </a:p>
        </p:txBody>
      </p:sp>
    </p:spTree>
    <p:extLst>
      <p:ext uri="{BB962C8B-B14F-4D97-AF65-F5344CB8AC3E}">
        <p14:creationId xmlns:p14="http://schemas.microsoft.com/office/powerpoint/2010/main" val="18528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9270C-BCE3-416C-AD89-8171253A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Insurance Union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83439-8AA0-4E52-86E6-B18411359C45}"/>
              </a:ext>
            </a:extLst>
          </p:cNvPr>
          <p:cNvSpPr txBox="1"/>
          <p:nvPr/>
        </p:nvSpPr>
        <p:spPr>
          <a:xfrm>
            <a:off x="1223010" y="1863090"/>
            <a:ext cx="92240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John J. Lentz was the founder of the American Insurance Union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He envisioned a great structure that would replace the four-story building AIU occupied at the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The building program called for “A building of outstanding beauty of line and design, ample room for expansion, and complete equipment for the needs of the American Insurance Union.”</a:t>
            </a:r>
          </a:p>
        </p:txBody>
      </p:sp>
    </p:spTree>
    <p:extLst>
      <p:ext uri="{BB962C8B-B14F-4D97-AF65-F5344CB8AC3E}">
        <p14:creationId xmlns:p14="http://schemas.microsoft.com/office/powerpoint/2010/main" val="275915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F67A-4B2C-4256-8D6E-1B2E09E9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of AIU Citadel</a:t>
            </a:r>
            <a:br>
              <a:rPr lang="en-US" dirty="0"/>
            </a:br>
            <a:r>
              <a:rPr lang="en-US" dirty="0"/>
              <a:t>(American Insurance Union)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C7497-D43F-48C1-B7CB-2F884ACC6C5B}"/>
              </a:ext>
            </a:extLst>
          </p:cNvPr>
          <p:cNvSpPr txBox="1"/>
          <p:nvPr/>
        </p:nvSpPr>
        <p:spPr>
          <a:xfrm>
            <a:off x="1143000" y="2160270"/>
            <a:ext cx="103212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Architects:</a:t>
            </a:r>
            <a:r>
              <a:rPr lang="en-US" sz="2800" dirty="0">
                <a:solidFill>
                  <a:schemeClr val="accent1"/>
                </a:solidFill>
              </a:rPr>
              <a:t> C. Howard Crane, Detroit (designed many movie 			  theaters); Thomas Lamb, designed the Keith-Albee Palace Theater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Dedication: </a:t>
            </a:r>
            <a:r>
              <a:rPr lang="en-US" sz="2800" dirty="0">
                <a:solidFill>
                  <a:schemeClr val="accent1"/>
                </a:solidFill>
              </a:rPr>
              <a:t>September 21, 1927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Height: </a:t>
            </a:r>
            <a:r>
              <a:rPr lang="en-US" sz="2800" dirty="0">
                <a:solidFill>
                  <a:schemeClr val="accent1"/>
                </a:solidFill>
              </a:rPr>
              <a:t>555.5’ (six inches taller than the Washington Monument)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Construction: </a:t>
            </a:r>
            <a:r>
              <a:rPr lang="en-US" sz="2800" dirty="0">
                <a:solidFill>
                  <a:schemeClr val="accent1"/>
                </a:solidFill>
              </a:rPr>
              <a:t>Foundations over 100’ deep to bedrock, steel frame with white oak bark terra cotta exterior, highly ornamented with sculpture</a:t>
            </a:r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Multi-Use Building: </a:t>
            </a:r>
            <a:r>
              <a:rPr lang="en-US" sz="2800" dirty="0">
                <a:solidFill>
                  <a:schemeClr val="accent1"/>
                </a:solidFill>
              </a:rPr>
              <a:t>Office Tower, Keith-Albee </a:t>
            </a:r>
            <a:r>
              <a:rPr lang="en-US" sz="2800" dirty="0" err="1">
                <a:solidFill>
                  <a:schemeClr val="accent1"/>
                </a:solidFill>
              </a:rPr>
              <a:t>PalaceTheater</a:t>
            </a:r>
            <a:r>
              <a:rPr lang="en-US" sz="2800" dirty="0">
                <a:solidFill>
                  <a:schemeClr val="accent1"/>
                </a:solidFill>
              </a:rPr>
              <a:t>, and 600 rooms of the Deshler-</a:t>
            </a:r>
            <a:r>
              <a:rPr lang="en-US" sz="2800" dirty="0" err="1">
                <a:solidFill>
                  <a:schemeClr val="accent1"/>
                </a:solidFill>
              </a:rPr>
              <a:t>Wallick</a:t>
            </a:r>
            <a:r>
              <a:rPr lang="en-US" sz="2800" dirty="0">
                <a:solidFill>
                  <a:schemeClr val="accent1"/>
                </a:solidFill>
              </a:rPr>
              <a:t> Hotel, making it a 1,000 room hotel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580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788D-3D8C-47B7-BF6D-5490B674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of AIU Citadel</a:t>
            </a:r>
            <a:br>
              <a:rPr lang="en-US" dirty="0"/>
            </a:br>
            <a:r>
              <a:rPr lang="en-US" dirty="0"/>
              <a:t>(American Insurance Union)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34E394-2D3D-4F6B-890A-21310D5B9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66" y="1965960"/>
            <a:ext cx="3685413" cy="4335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D8501-80FC-452F-B8C0-98833CD15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0" y="1998260"/>
            <a:ext cx="6065831" cy="425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701B97-0276-4EE8-BE94-B7FEC64EC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70" y="406476"/>
            <a:ext cx="6880860" cy="53967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5A8E63-1839-44BA-A412-110CA5EA406A}"/>
              </a:ext>
            </a:extLst>
          </p:cNvPr>
          <p:cNvSpPr txBox="1"/>
          <p:nvPr/>
        </p:nvSpPr>
        <p:spPr>
          <a:xfrm>
            <a:off x="2651760" y="5977890"/>
            <a:ext cx="688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AIU Citadel under construction with City Hall under construction in the lower left corner of the photo.</a:t>
            </a:r>
          </a:p>
        </p:txBody>
      </p:sp>
    </p:spTree>
    <p:extLst>
      <p:ext uri="{BB962C8B-B14F-4D97-AF65-F5344CB8AC3E}">
        <p14:creationId xmlns:p14="http://schemas.microsoft.com/office/powerpoint/2010/main" val="320523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1D058-A485-4734-B2C6-8F3A43EEB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6" y="719756"/>
            <a:ext cx="3662724" cy="5612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C7288C-A6FB-41EE-A9E5-42D9110EC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06" y="1468588"/>
            <a:ext cx="6022039" cy="3920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F3A0AF-E40C-4D00-8753-ECC6EDE549D3}"/>
              </a:ext>
            </a:extLst>
          </p:cNvPr>
          <p:cNvSpPr txBox="1"/>
          <p:nvPr/>
        </p:nvSpPr>
        <p:spPr>
          <a:xfrm>
            <a:off x="5349240" y="5726430"/>
            <a:ext cx="56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Sculpture at the top of the tower</a:t>
            </a:r>
          </a:p>
        </p:txBody>
      </p:sp>
    </p:spTree>
    <p:extLst>
      <p:ext uri="{BB962C8B-B14F-4D97-AF65-F5344CB8AC3E}">
        <p14:creationId xmlns:p14="http://schemas.microsoft.com/office/powerpoint/2010/main" val="101957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Details.jpg">
            <a:extLst>
              <a:ext uri="{FF2B5EF4-FFF2-40B4-BE49-F238E27FC236}">
                <a16:creationId xmlns:a16="http://schemas.microsoft.com/office/drawing/2014/main" id="{5EC1B57F-56D6-4F2B-9114-AAEEA98AA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71" y="485078"/>
            <a:ext cx="3787976" cy="5267660"/>
          </a:xfrm>
          <a:prstGeom prst="rect">
            <a:avLst/>
          </a:prstGeom>
        </p:spPr>
      </p:pic>
      <p:pic>
        <p:nvPicPr>
          <p:cNvPr id="4" name="Picture 3" descr="InteriorMidas.jpg">
            <a:extLst>
              <a:ext uri="{FF2B5EF4-FFF2-40B4-BE49-F238E27FC236}">
                <a16:creationId xmlns:a16="http://schemas.microsoft.com/office/drawing/2014/main" id="{5E27DC67-089F-4591-B72C-193270BA35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184" y="539720"/>
            <a:ext cx="3487352" cy="5158377"/>
          </a:xfrm>
          <a:prstGeom prst="rect">
            <a:avLst/>
          </a:prstGeom>
        </p:spPr>
      </p:pic>
      <p:pic>
        <p:nvPicPr>
          <p:cNvPr id="5" name="Picture 4" descr="Construction-tc.jpg">
            <a:extLst>
              <a:ext uri="{FF2B5EF4-FFF2-40B4-BE49-F238E27FC236}">
                <a16:creationId xmlns:a16="http://schemas.microsoft.com/office/drawing/2014/main" id="{264E663A-6793-4703-81A5-D39315CAA6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030" y="539720"/>
            <a:ext cx="3652330" cy="5091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54FFB6-8FD1-4E05-94C7-3C870BB27A2A}"/>
              </a:ext>
            </a:extLst>
          </p:cNvPr>
          <p:cNvSpPr txBox="1"/>
          <p:nvPr/>
        </p:nvSpPr>
        <p:spPr>
          <a:xfrm>
            <a:off x="2983230" y="6012180"/>
            <a:ext cx="601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AIU Citadel Dedication Booklet    September 21, 1927</a:t>
            </a:r>
          </a:p>
        </p:txBody>
      </p:sp>
    </p:spTree>
    <p:extLst>
      <p:ext uri="{BB962C8B-B14F-4D97-AF65-F5344CB8AC3E}">
        <p14:creationId xmlns:p14="http://schemas.microsoft.com/office/powerpoint/2010/main" val="114235714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1450</TotalTime>
  <Words>416</Words>
  <Application>Microsoft Office PowerPoint</Application>
  <PresentationFormat>Widescreen</PresentationFormat>
  <Paragraphs>61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Basis</vt:lpstr>
      <vt:lpstr>LeVeque Tower History</vt:lpstr>
      <vt:lpstr>Columbus in the 1920s</vt:lpstr>
      <vt:lpstr>Downtown Columbus views before LeVeque (AIU Citadel) Construction</vt:lpstr>
      <vt:lpstr>American Insurance Union </vt:lpstr>
      <vt:lpstr>Construction of AIU Citadel (American Insurance Union)</vt:lpstr>
      <vt:lpstr>Construction of AIU Citadel (American Insurance Union)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AIU Citadel to Lincoln-LeVeque</vt:lpstr>
      <vt:lpstr>PowerPoint Presentation</vt:lpstr>
      <vt:lpstr>Photo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leVeque Tower History</dc:title>
  <dc:creator>Nancy Recchie</dc:creator>
  <cp:lastModifiedBy>Nancy Recchie</cp:lastModifiedBy>
  <cp:revision>25</cp:revision>
  <cp:lastPrinted>2017-12-11T20:41:21Z</cp:lastPrinted>
  <dcterms:created xsi:type="dcterms:W3CDTF">2017-12-06T18:58:45Z</dcterms:created>
  <dcterms:modified xsi:type="dcterms:W3CDTF">2017-12-11T21:04:37Z</dcterms:modified>
</cp:coreProperties>
</file>